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12"/>
  </p:handoutMasterIdLst>
  <p:sldIdLst>
    <p:sldId id="256" r:id="rId2"/>
    <p:sldId id="257" r:id="rId3"/>
    <p:sldId id="267" r:id="rId4"/>
    <p:sldId id="266" r:id="rId5"/>
    <p:sldId id="258" r:id="rId6"/>
    <p:sldId id="262" r:id="rId7"/>
    <p:sldId id="268" r:id="rId8"/>
    <p:sldId id="263" r:id="rId9"/>
    <p:sldId id="265" r:id="rId10"/>
    <p:sldId id="269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8DDFCF-6E32-41F2-B0A5-7CD8845A41D6}" type="doc">
      <dgm:prSet loTypeId="urn:microsoft.com/office/officeart/2005/8/layout/radial5" loCatId="cycle" qsTypeId="urn:microsoft.com/office/officeart/2005/8/quickstyle/3d7" qsCatId="3D" csTypeId="urn:microsoft.com/office/officeart/2005/8/colors/accent1_5" csCatId="accent1" phldr="1"/>
      <dgm:spPr>
        <a:scene3d>
          <a:camera prst="perspectiveFront" zoom="91000"/>
          <a:lightRig rig="threeP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D348CEB9-03B4-4A01-827E-12570AA1011D}">
      <dgm:prSet phldrT="[Text]"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Leader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0C3C01FE-13A7-4ACD-AD6A-C35BBDE0BA5F}" type="parTrans" cxnId="{A0969ABF-7A8D-4E34-BAC6-D519974F0F2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E47410-3148-4687-9C2E-AC0C93E28C2F}" type="sibTrans" cxnId="{A0969ABF-7A8D-4E34-BAC6-D519974F0F2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2259A-1B43-42D7-8125-C89505A5ED89}">
      <dgm:prSet phldrT="[Text]"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Charisma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9FBC2290-19FD-42F0-95D6-10D1E0238985}" type="parTrans" cxnId="{EBE15748-F998-4897-873A-BB8660C23E93}">
      <dgm:prSet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z="-110000"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306A7444-4B57-4794-97AA-502DF6466C91}" type="sibTrans" cxnId="{EBE15748-F998-4897-873A-BB8660C23E9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0C0662-82F9-42D4-9376-1089301BF683}">
      <dgm:prSet phldrT="[Text]"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Vision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1724EE8E-BF0C-44ED-BFAC-3F56B3609260}" type="parTrans" cxnId="{EB70ECD0-0A66-432C-B0FB-FEA7302901FB}">
      <dgm:prSet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z="-110000"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2453447B-E9FF-49A0-BD35-7F3877EA8DE1}" type="sibTrans" cxnId="{EB70ECD0-0A66-432C-B0FB-FEA7302901F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4A4FF-994B-4860-BC01-77CCD615AC2D}">
      <dgm:prSet phldrT="[Text]"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Voice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576CBE96-4C2D-4E07-80D6-81E8994B35B5}" type="parTrans" cxnId="{26B82B93-9135-4444-ADFF-D52B0BA67A5B}">
      <dgm:prSet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z="-110000"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A1477E3F-0AD5-4AEE-97D0-1689ECF48783}" type="sibTrans" cxnId="{26B82B93-9135-4444-ADFF-D52B0BA67A5B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B960B1-8F78-4B36-A4CC-E52C2DAC4C38}">
      <dgm:prSet phldrT="[Text]"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b="1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Enthusiasm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954968CF-FF7C-4E10-8727-95452380BC6F}" type="parTrans" cxnId="{C4A1CDEA-A159-4D29-B698-5E1DB2FDE79D}">
      <dgm:prSet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z="-110000"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0269E65C-D00E-4B40-91B0-56B656827759}" type="sibTrans" cxnId="{C4A1CDEA-A159-4D29-B698-5E1DB2FDE79D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E37E28-1405-432A-A064-40128CFD5829}">
      <dgm:prSet/>
      <dgm:spPr/>
      <dgm:t>
        <a:bodyPr/>
        <a:lstStyle/>
        <a:p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278E13ED-4CA1-45AD-BB1F-116F5EC94513}" type="parTrans" cxnId="{2D489994-CF00-4C16-BCE1-FA0FEB9AFE03}">
      <dgm:prSet/>
      <dgm:spPr/>
      <dgm:t>
        <a:bodyPr/>
        <a:lstStyle/>
        <a:p>
          <a:endParaRPr lang="en-US"/>
        </a:p>
      </dgm:t>
    </dgm:pt>
    <dgm:pt modelId="{77FEB8F1-437F-4580-A783-3E1D35940667}" type="sibTrans" cxnId="{2D489994-CF00-4C16-BCE1-FA0FEB9AFE03}">
      <dgm:prSet/>
      <dgm:spPr/>
      <dgm:t>
        <a:bodyPr/>
        <a:lstStyle/>
        <a:p>
          <a:endParaRPr lang="en-US"/>
        </a:p>
      </dgm:t>
    </dgm:pt>
    <dgm:pt modelId="{0CDC1F70-C5BE-4EF2-AEA1-9E7002FE6DDB}">
      <dgm:prSet phldrT="[Text]"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extrusionH="38100" prstMaterial="clear">
          <a:bevelT w="260350" h="50800" prst="softRound"/>
          <a:bevelB prst="softRound"/>
        </a:sp3d>
      </dgm:spPr>
      <dgm:t>
        <a:bodyPr/>
        <a:lstStyle/>
        <a:p>
          <a:r>
            <a:rPr lang="en-US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Trust</a:t>
          </a:r>
          <a:endParaRPr lang="en-US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gm:t>
    </dgm:pt>
    <dgm:pt modelId="{B1AA9062-45E3-4FB4-A124-C61E31B98547}" type="parTrans" cxnId="{39F3AD14-F419-4863-95A8-F0B5D0F05F82}">
      <dgm:prSet/>
      <dgm:spPr>
        <a:ln w="34925">
          <a:solidFill>
            <a:schemeClr val="tx2">
              <a:lumMod val="50000"/>
            </a:schemeClr>
          </a:solidFill>
        </a:ln>
        <a:effectLst>
          <a:outerShdw blurRad="317500" dir="2700000" algn="ctr">
            <a:srgbClr val="000000">
              <a:alpha val="43000"/>
            </a:srgbClr>
          </a:outerShdw>
        </a:effectLst>
        <a:sp3d z="-110000" extrusionH="38100" prstMaterial="clear">
          <a:bevelT w="260350" h="50800" prst="softRound"/>
          <a:bevelB prst="softRound"/>
        </a:sp3d>
      </dgm:spPr>
      <dgm:t>
        <a:bodyPr/>
        <a:lstStyle/>
        <a:p>
          <a:endParaRPr lang="en-US" b="1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5CBA126C-6CCB-4C08-9DC8-9AEDB0CD892A}" type="sibTrans" cxnId="{39F3AD14-F419-4863-95A8-F0B5D0F05F82}">
      <dgm:prSet/>
      <dgm:spPr/>
      <dgm:t>
        <a:bodyPr/>
        <a:lstStyle/>
        <a:p>
          <a:endParaRPr lang="en-US"/>
        </a:p>
      </dgm:t>
    </dgm:pt>
    <dgm:pt modelId="{386FB018-89AD-42CA-A908-7957FF28179D}" type="pres">
      <dgm:prSet presAssocID="{B08DDFCF-6E32-41F2-B0A5-7CD8845A41D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3A7544-EFDA-4F73-A5B5-621A26EBBFDA}" type="pres">
      <dgm:prSet presAssocID="{D348CEB9-03B4-4A01-827E-12570AA1011D}" presName="centerShape" presStyleLbl="node0" presStyleIdx="0" presStyleCnt="1" custLinFactNeighborX="-5180" custLinFactNeighborY="-4034"/>
      <dgm:spPr/>
      <dgm:t>
        <a:bodyPr/>
        <a:lstStyle/>
        <a:p>
          <a:endParaRPr lang="en-US"/>
        </a:p>
      </dgm:t>
    </dgm:pt>
    <dgm:pt modelId="{8682231C-D2AD-4D53-A6CB-C7A18C003490}" type="pres">
      <dgm:prSet presAssocID="{9FBC2290-19FD-42F0-95D6-10D1E023898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6FDAE1FD-CCBC-4E07-AD87-3915AD751BC4}" type="pres">
      <dgm:prSet presAssocID="{9FBC2290-19FD-42F0-95D6-10D1E02389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17D4569-AAE1-45D2-8147-30C29E504982}" type="pres">
      <dgm:prSet presAssocID="{9FB2259A-1B43-42D7-8125-C89505A5ED89}" presName="node" presStyleLbl="node1" presStyleIdx="0" presStyleCnt="5" custRadScaleRad="98405" custRadScaleInc="-21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5F7C7-F9A7-4B86-AE43-AED87EC4B16D}" type="pres">
      <dgm:prSet presAssocID="{1724EE8E-BF0C-44ED-BFAC-3F56B3609260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EE642B1-ABCD-4CA0-AD0B-71994D8FEC00}" type="pres">
      <dgm:prSet presAssocID="{1724EE8E-BF0C-44ED-BFAC-3F56B360926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E2EAE64-1727-4403-A710-90D330E5A5DE}" type="pres">
      <dgm:prSet presAssocID="{550C0662-82F9-42D4-9376-1089301BF683}" presName="node" presStyleLbl="node1" presStyleIdx="1" presStyleCnt="5" custRadScaleRad="90854" custRadScaleInc="-21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E7F14-AD66-436F-AF1A-E9902BCD330D}" type="pres">
      <dgm:prSet presAssocID="{576CBE96-4C2D-4E07-80D6-81E8994B35B5}" presName="parTrans" presStyleLbl="sibTrans2D1" presStyleIdx="2" presStyleCnt="5"/>
      <dgm:spPr/>
      <dgm:t>
        <a:bodyPr/>
        <a:lstStyle/>
        <a:p>
          <a:endParaRPr lang="en-US"/>
        </a:p>
      </dgm:t>
    </dgm:pt>
    <dgm:pt modelId="{818B40F9-200B-4F52-9342-69D0F622FA35}" type="pres">
      <dgm:prSet presAssocID="{576CBE96-4C2D-4E07-80D6-81E8994B35B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E26A608-E6B4-4B7B-A283-2BCBD8B4D4EC}" type="pres">
      <dgm:prSet presAssocID="{DC44A4FF-994B-4860-BC01-77CCD615AC2D}" presName="node" presStyleLbl="node1" presStyleIdx="2" presStyleCnt="5" custRadScaleRad="85822" custRadScaleInc="4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4E0C1-5B8B-41F2-ABF9-0F9D2C749713}" type="pres">
      <dgm:prSet presAssocID="{954968CF-FF7C-4E10-8727-95452380BC6F}" presName="parTrans" presStyleLbl="sibTrans2D1" presStyleIdx="3" presStyleCnt="5"/>
      <dgm:spPr/>
      <dgm:t>
        <a:bodyPr/>
        <a:lstStyle/>
        <a:p>
          <a:endParaRPr lang="en-US"/>
        </a:p>
      </dgm:t>
    </dgm:pt>
    <dgm:pt modelId="{092B941C-3B5A-4AE4-B419-67BBFD7C94D9}" type="pres">
      <dgm:prSet presAssocID="{954968CF-FF7C-4E10-8727-95452380BC6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32DDE74-D463-4A4A-A09A-67AEB0625541}" type="pres">
      <dgm:prSet presAssocID="{42B960B1-8F78-4B36-A4CC-E52C2DAC4C38}" presName="node" presStyleLbl="node1" presStyleIdx="3" presStyleCnt="5" custRadScaleRad="99002" custRadScaleInc="23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BCFC9-E5C3-4035-94C7-3FF704D6F9E9}" type="pres">
      <dgm:prSet presAssocID="{B1AA9062-45E3-4FB4-A124-C61E31B98547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3903872-1288-4A45-85C9-6907F1B4F24C}" type="pres">
      <dgm:prSet presAssocID="{B1AA9062-45E3-4FB4-A124-C61E31B98547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C2C7755-B726-4C22-B07E-7335951BEA2E}" type="pres">
      <dgm:prSet presAssocID="{0CDC1F70-C5BE-4EF2-AEA1-9E7002FE6DDB}" presName="node" presStyleLbl="node1" presStyleIdx="4" presStyleCnt="5" custRadScaleRad="113135" custRadScaleInc="8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95DA94-AA7C-4BAA-8124-17DE4A23F092}" type="presOf" srcId="{D348CEB9-03B4-4A01-827E-12570AA1011D}" destId="{E13A7544-EFDA-4F73-A5B5-621A26EBBFDA}" srcOrd="0" destOrd="0" presId="urn:microsoft.com/office/officeart/2005/8/layout/radial5"/>
    <dgm:cxn modelId="{10CC883E-F177-499C-8ECC-80E683D45777}" type="presOf" srcId="{42B960B1-8F78-4B36-A4CC-E52C2DAC4C38}" destId="{532DDE74-D463-4A4A-A09A-67AEB0625541}" srcOrd="0" destOrd="0" presId="urn:microsoft.com/office/officeart/2005/8/layout/radial5"/>
    <dgm:cxn modelId="{4326F972-AC12-4009-A0AF-BD03BD3E9D9F}" type="presOf" srcId="{954968CF-FF7C-4E10-8727-95452380BC6F}" destId="{092B941C-3B5A-4AE4-B419-67BBFD7C94D9}" srcOrd="1" destOrd="0" presId="urn:microsoft.com/office/officeart/2005/8/layout/radial5"/>
    <dgm:cxn modelId="{7DDEDD04-1B33-484F-BA0F-9C35C5B7BE00}" type="presOf" srcId="{9FBC2290-19FD-42F0-95D6-10D1E0238985}" destId="{6FDAE1FD-CCBC-4E07-AD87-3915AD751BC4}" srcOrd="1" destOrd="0" presId="urn:microsoft.com/office/officeart/2005/8/layout/radial5"/>
    <dgm:cxn modelId="{A9F4B5BE-772E-4D43-94B7-EC7AE8BED05F}" type="presOf" srcId="{550C0662-82F9-42D4-9376-1089301BF683}" destId="{3E2EAE64-1727-4403-A710-90D330E5A5DE}" srcOrd="0" destOrd="0" presId="urn:microsoft.com/office/officeart/2005/8/layout/radial5"/>
    <dgm:cxn modelId="{85CC6AD6-21A8-4D1F-8971-ACACE79F17A2}" type="presOf" srcId="{954968CF-FF7C-4E10-8727-95452380BC6F}" destId="{AC44E0C1-5B8B-41F2-ABF9-0F9D2C749713}" srcOrd="0" destOrd="0" presId="urn:microsoft.com/office/officeart/2005/8/layout/radial5"/>
    <dgm:cxn modelId="{3D7AFC56-9B6E-4BB1-94B8-49C072851483}" type="presOf" srcId="{B1AA9062-45E3-4FB4-A124-C61E31B98547}" destId="{43903872-1288-4A45-85C9-6907F1B4F24C}" srcOrd="1" destOrd="0" presId="urn:microsoft.com/office/officeart/2005/8/layout/radial5"/>
    <dgm:cxn modelId="{85A2B696-80C4-4309-A536-4F30DA291A54}" type="presOf" srcId="{B1AA9062-45E3-4FB4-A124-C61E31B98547}" destId="{3A4BCFC9-E5C3-4035-94C7-3FF704D6F9E9}" srcOrd="0" destOrd="0" presId="urn:microsoft.com/office/officeart/2005/8/layout/radial5"/>
    <dgm:cxn modelId="{2395B060-9CC7-4A06-9945-0C27779014DC}" type="presOf" srcId="{1724EE8E-BF0C-44ED-BFAC-3F56B3609260}" destId="{1EE642B1-ABCD-4CA0-AD0B-71994D8FEC00}" srcOrd="1" destOrd="0" presId="urn:microsoft.com/office/officeart/2005/8/layout/radial5"/>
    <dgm:cxn modelId="{39F3AD14-F419-4863-95A8-F0B5D0F05F82}" srcId="{D348CEB9-03B4-4A01-827E-12570AA1011D}" destId="{0CDC1F70-C5BE-4EF2-AEA1-9E7002FE6DDB}" srcOrd="4" destOrd="0" parTransId="{B1AA9062-45E3-4FB4-A124-C61E31B98547}" sibTransId="{5CBA126C-6CCB-4C08-9DC8-9AEDB0CD892A}"/>
    <dgm:cxn modelId="{FF3D1761-DF99-48D5-AEAD-FD355B0F1119}" type="presOf" srcId="{DC44A4FF-994B-4860-BC01-77CCD615AC2D}" destId="{8E26A608-E6B4-4B7B-A283-2BCBD8B4D4EC}" srcOrd="0" destOrd="0" presId="urn:microsoft.com/office/officeart/2005/8/layout/radial5"/>
    <dgm:cxn modelId="{C4A1CDEA-A159-4D29-B698-5E1DB2FDE79D}" srcId="{D348CEB9-03B4-4A01-827E-12570AA1011D}" destId="{42B960B1-8F78-4B36-A4CC-E52C2DAC4C38}" srcOrd="3" destOrd="0" parTransId="{954968CF-FF7C-4E10-8727-95452380BC6F}" sibTransId="{0269E65C-D00E-4B40-91B0-56B656827759}"/>
    <dgm:cxn modelId="{FA90F95C-EE6B-4BC1-B2E9-104077B2F864}" type="presOf" srcId="{0CDC1F70-C5BE-4EF2-AEA1-9E7002FE6DDB}" destId="{4C2C7755-B726-4C22-B07E-7335951BEA2E}" srcOrd="0" destOrd="0" presId="urn:microsoft.com/office/officeart/2005/8/layout/radial5"/>
    <dgm:cxn modelId="{26B82B93-9135-4444-ADFF-D52B0BA67A5B}" srcId="{D348CEB9-03B4-4A01-827E-12570AA1011D}" destId="{DC44A4FF-994B-4860-BC01-77CCD615AC2D}" srcOrd="2" destOrd="0" parTransId="{576CBE96-4C2D-4E07-80D6-81E8994B35B5}" sibTransId="{A1477E3F-0AD5-4AEE-97D0-1689ECF48783}"/>
    <dgm:cxn modelId="{DDB545D5-DEFD-40BD-8FB2-A8A32D09EF32}" type="presOf" srcId="{B08DDFCF-6E32-41F2-B0A5-7CD8845A41D6}" destId="{386FB018-89AD-42CA-A908-7957FF28179D}" srcOrd="0" destOrd="0" presId="urn:microsoft.com/office/officeart/2005/8/layout/radial5"/>
    <dgm:cxn modelId="{A0969ABF-7A8D-4E34-BAC6-D519974F0F2E}" srcId="{B08DDFCF-6E32-41F2-B0A5-7CD8845A41D6}" destId="{D348CEB9-03B4-4A01-827E-12570AA1011D}" srcOrd="0" destOrd="0" parTransId="{0C3C01FE-13A7-4ACD-AD6A-C35BBDE0BA5F}" sibTransId="{F1E47410-3148-4687-9C2E-AC0C93E28C2F}"/>
    <dgm:cxn modelId="{EB70ECD0-0A66-432C-B0FB-FEA7302901FB}" srcId="{D348CEB9-03B4-4A01-827E-12570AA1011D}" destId="{550C0662-82F9-42D4-9376-1089301BF683}" srcOrd="1" destOrd="0" parTransId="{1724EE8E-BF0C-44ED-BFAC-3F56B3609260}" sibTransId="{2453447B-E9FF-49A0-BD35-7F3877EA8DE1}"/>
    <dgm:cxn modelId="{98DB0980-8A39-4C38-B31F-7A61287C1F9E}" type="presOf" srcId="{576CBE96-4C2D-4E07-80D6-81E8994B35B5}" destId="{20DE7F14-AD66-436F-AF1A-E9902BCD330D}" srcOrd="0" destOrd="0" presId="urn:microsoft.com/office/officeart/2005/8/layout/radial5"/>
    <dgm:cxn modelId="{67B22B36-FC4C-4404-9D5F-361D4DA67CE3}" type="presOf" srcId="{9FB2259A-1B43-42D7-8125-C89505A5ED89}" destId="{417D4569-AAE1-45D2-8147-30C29E504982}" srcOrd="0" destOrd="0" presId="urn:microsoft.com/office/officeart/2005/8/layout/radial5"/>
    <dgm:cxn modelId="{2D489994-CF00-4C16-BCE1-FA0FEB9AFE03}" srcId="{B08DDFCF-6E32-41F2-B0A5-7CD8845A41D6}" destId="{8FE37E28-1405-432A-A064-40128CFD5829}" srcOrd="1" destOrd="0" parTransId="{278E13ED-4CA1-45AD-BB1F-116F5EC94513}" sibTransId="{77FEB8F1-437F-4580-A783-3E1D35940667}"/>
    <dgm:cxn modelId="{F3A061C4-9103-46DD-A76D-F58C68F40380}" type="presOf" srcId="{9FBC2290-19FD-42F0-95D6-10D1E0238985}" destId="{8682231C-D2AD-4D53-A6CB-C7A18C003490}" srcOrd="0" destOrd="0" presId="urn:microsoft.com/office/officeart/2005/8/layout/radial5"/>
    <dgm:cxn modelId="{F650B617-343B-425F-9D2E-8E2619978D9D}" type="presOf" srcId="{576CBE96-4C2D-4E07-80D6-81E8994B35B5}" destId="{818B40F9-200B-4F52-9342-69D0F622FA35}" srcOrd="1" destOrd="0" presId="urn:microsoft.com/office/officeart/2005/8/layout/radial5"/>
    <dgm:cxn modelId="{EBE15748-F998-4897-873A-BB8660C23E93}" srcId="{D348CEB9-03B4-4A01-827E-12570AA1011D}" destId="{9FB2259A-1B43-42D7-8125-C89505A5ED89}" srcOrd="0" destOrd="0" parTransId="{9FBC2290-19FD-42F0-95D6-10D1E0238985}" sibTransId="{306A7444-4B57-4794-97AA-502DF6466C91}"/>
    <dgm:cxn modelId="{FAE5CB9C-8184-48EE-B67E-DBAB274F79BD}" type="presOf" srcId="{1724EE8E-BF0C-44ED-BFAC-3F56B3609260}" destId="{2BE5F7C7-F9A7-4B86-AE43-AED87EC4B16D}" srcOrd="0" destOrd="0" presId="urn:microsoft.com/office/officeart/2005/8/layout/radial5"/>
    <dgm:cxn modelId="{964B6462-55C0-4E20-A361-0D5A4292DDAB}" type="presParOf" srcId="{386FB018-89AD-42CA-A908-7957FF28179D}" destId="{E13A7544-EFDA-4F73-A5B5-621A26EBBFDA}" srcOrd="0" destOrd="0" presId="urn:microsoft.com/office/officeart/2005/8/layout/radial5"/>
    <dgm:cxn modelId="{866D8DEF-72DD-4119-BA02-84F1DF8C7D36}" type="presParOf" srcId="{386FB018-89AD-42CA-A908-7957FF28179D}" destId="{8682231C-D2AD-4D53-A6CB-C7A18C003490}" srcOrd="1" destOrd="0" presId="urn:microsoft.com/office/officeart/2005/8/layout/radial5"/>
    <dgm:cxn modelId="{9E27FBAE-460F-49D1-ADD3-239D5C98B84B}" type="presParOf" srcId="{8682231C-D2AD-4D53-A6CB-C7A18C003490}" destId="{6FDAE1FD-CCBC-4E07-AD87-3915AD751BC4}" srcOrd="0" destOrd="0" presId="urn:microsoft.com/office/officeart/2005/8/layout/radial5"/>
    <dgm:cxn modelId="{AE874809-A6D1-428D-8C45-8A9A9C4DAA0F}" type="presParOf" srcId="{386FB018-89AD-42CA-A908-7957FF28179D}" destId="{417D4569-AAE1-45D2-8147-30C29E504982}" srcOrd="2" destOrd="0" presId="urn:microsoft.com/office/officeart/2005/8/layout/radial5"/>
    <dgm:cxn modelId="{493E18F6-F9F1-4CC1-BD8A-4C8F668F3030}" type="presParOf" srcId="{386FB018-89AD-42CA-A908-7957FF28179D}" destId="{2BE5F7C7-F9A7-4B86-AE43-AED87EC4B16D}" srcOrd="3" destOrd="0" presId="urn:microsoft.com/office/officeart/2005/8/layout/radial5"/>
    <dgm:cxn modelId="{3C8EFFE5-6832-48AF-9FD6-C3F6451A2571}" type="presParOf" srcId="{2BE5F7C7-F9A7-4B86-AE43-AED87EC4B16D}" destId="{1EE642B1-ABCD-4CA0-AD0B-71994D8FEC00}" srcOrd="0" destOrd="0" presId="urn:microsoft.com/office/officeart/2005/8/layout/radial5"/>
    <dgm:cxn modelId="{BD1E3A8A-8A82-4D07-8BA1-D3EF53DCB7F5}" type="presParOf" srcId="{386FB018-89AD-42CA-A908-7957FF28179D}" destId="{3E2EAE64-1727-4403-A710-90D330E5A5DE}" srcOrd="4" destOrd="0" presId="urn:microsoft.com/office/officeart/2005/8/layout/radial5"/>
    <dgm:cxn modelId="{13F61A98-3039-41CE-90A7-2DACBEAE7C09}" type="presParOf" srcId="{386FB018-89AD-42CA-A908-7957FF28179D}" destId="{20DE7F14-AD66-436F-AF1A-E9902BCD330D}" srcOrd="5" destOrd="0" presId="urn:microsoft.com/office/officeart/2005/8/layout/radial5"/>
    <dgm:cxn modelId="{71E5F13F-DBB1-4245-A17B-4AA139976B67}" type="presParOf" srcId="{20DE7F14-AD66-436F-AF1A-E9902BCD330D}" destId="{818B40F9-200B-4F52-9342-69D0F622FA35}" srcOrd="0" destOrd="0" presId="urn:microsoft.com/office/officeart/2005/8/layout/radial5"/>
    <dgm:cxn modelId="{3159461A-6D20-4D07-AD66-959A63B72D0E}" type="presParOf" srcId="{386FB018-89AD-42CA-A908-7957FF28179D}" destId="{8E26A608-E6B4-4B7B-A283-2BCBD8B4D4EC}" srcOrd="6" destOrd="0" presId="urn:microsoft.com/office/officeart/2005/8/layout/radial5"/>
    <dgm:cxn modelId="{996E24A1-4146-457E-AB3D-F7A3B5AF0F16}" type="presParOf" srcId="{386FB018-89AD-42CA-A908-7957FF28179D}" destId="{AC44E0C1-5B8B-41F2-ABF9-0F9D2C749713}" srcOrd="7" destOrd="0" presId="urn:microsoft.com/office/officeart/2005/8/layout/radial5"/>
    <dgm:cxn modelId="{9D823432-CB24-4C0B-AED3-972BE57547DB}" type="presParOf" srcId="{AC44E0C1-5B8B-41F2-ABF9-0F9D2C749713}" destId="{092B941C-3B5A-4AE4-B419-67BBFD7C94D9}" srcOrd="0" destOrd="0" presId="urn:microsoft.com/office/officeart/2005/8/layout/radial5"/>
    <dgm:cxn modelId="{75A16784-F5A8-4462-B613-E0DFA5A7F647}" type="presParOf" srcId="{386FB018-89AD-42CA-A908-7957FF28179D}" destId="{532DDE74-D463-4A4A-A09A-67AEB0625541}" srcOrd="8" destOrd="0" presId="urn:microsoft.com/office/officeart/2005/8/layout/radial5"/>
    <dgm:cxn modelId="{FE50A88E-FDEE-417F-B7F7-021639EECC32}" type="presParOf" srcId="{386FB018-89AD-42CA-A908-7957FF28179D}" destId="{3A4BCFC9-E5C3-4035-94C7-3FF704D6F9E9}" srcOrd="9" destOrd="0" presId="urn:microsoft.com/office/officeart/2005/8/layout/radial5"/>
    <dgm:cxn modelId="{1A33AAC0-99AD-4A58-97EA-4A5E5D06E602}" type="presParOf" srcId="{3A4BCFC9-E5C3-4035-94C7-3FF704D6F9E9}" destId="{43903872-1288-4A45-85C9-6907F1B4F24C}" srcOrd="0" destOrd="0" presId="urn:microsoft.com/office/officeart/2005/8/layout/radial5"/>
    <dgm:cxn modelId="{85D22DCE-9A0E-4B37-A253-ED9601527F7C}" type="presParOf" srcId="{386FB018-89AD-42CA-A908-7957FF28179D}" destId="{4C2C7755-B726-4C22-B07E-7335951BEA2E}" srcOrd="10" destOrd="0" presId="urn:microsoft.com/office/officeart/2005/8/layout/radial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A7544-EFDA-4F73-A5B5-621A26EBBFDA}">
      <dsp:nvSpPr>
        <dsp:cNvPr id="0" name=""/>
        <dsp:cNvSpPr/>
      </dsp:nvSpPr>
      <dsp:spPr>
        <a:xfrm>
          <a:off x="4038623" y="2666987"/>
          <a:ext cx="2066999" cy="2066999"/>
        </a:xfrm>
        <a:prstGeom prst="ellipse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Leader</a:t>
          </a:r>
          <a:endParaRPr lang="en-US" sz="34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4341328" y="2969692"/>
        <a:ext cx="1461589" cy="1461589"/>
      </dsp:txXfrm>
    </dsp:sp>
    <dsp:sp modelId="{8682231C-D2AD-4D53-A6CB-C7A18C003490}">
      <dsp:nvSpPr>
        <dsp:cNvPr id="0" name=""/>
        <dsp:cNvSpPr/>
      </dsp:nvSpPr>
      <dsp:spPr>
        <a:xfrm rot="16098883">
          <a:off x="4895141" y="2061574"/>
          <a:ext cx="278201" cy="702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z="-110000"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 rot="10800000">
        <a:off x="4938098" y="2243842"/>
        <a:ext cx="194741" cy="421667"/>
      </dsp:txXfrm>
    </dsp:sp>
    <dsp:sp modelId="{417D4569-AAE1-45D2-8147-30C29E504982}">
      <dsp:nvSpPr>
        <dsp:cNvPr id="0" name=""/>
        <dsp:cNvSpPr/>
      </dsp:nvSpPr>
      <dsp:spPr>
        <a:xfrm>
          <a:off x="3962397" y="76201"/>
          <a:ext cx="2066999" cy="206699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Charisma</a:t>
          </a:r>
          <a:endParaRPr lang="en-US" sz="21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4265102" y="378906"/>
        <a:ext cx="1461589" cy="1461589"/>
      </dsp:txXfrm>
    </dsp:sp>
    <dsp:sp modelId="{2BE5F7C7-F9A7-4B86-AE43-AED87EC4B16D}">
      <dsp:nvSpPr>
        <dsp:cNvPr id="0" name=""/>
        <dsp:cNvSpPr/>
      </dsp:nvSpPr>
      <dsp:spPr>
        <a:xfrm rot="20464521">
          <a:off x="6195556" y="2895561"/>
          <a:ext cx="398757" cy="702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53323"/>
            <a:satOff val="-3997"/>
            <a:lumOff val="10284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z="-110000"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6198789" y="3055516"/>
        <a:ext cx="279130" cy="421667"/>
      </dsp:txXfrm>
    </dsp:sp>
    <dsp:sp modelId="{3E2EAE64-1727-4403-A710-90D330E5A5DE}">
      <dsp:nvSpPr>
        <dsp:cNvPr id="0" name=""/>
        <dsp:cNvSpPr/>
      </dsp:nvSpPr>
      <dsp:spPr>
        <a:xfrm>
          <a:off x="6705597" y="1752595"/>
          <a:ext cx="2066999" cy="206699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Vision</a:t>
          </a:r>
          <a:endParaRPr lang="en-US" sz="21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7008302" y="2055300"/>
        <a:ext cx="1461589" cy="1461589"/>
      </dsp:txXfrm>
    </dsp:sp>
    <dsp:sp modelId="{20DE7F14-AD66-436F-AF1A-E9902BCD330D}">
      <dsp:nvSpPr>
        <dsp:cNvPr id="0" name=""/>
        <dsp:cNvSpPr/>
      </dsp:nvSpPr>
      <dsp:spPr>
        <a:xfrm rot="3199473">
          <a:off x="5708726" y="4482368"/>
          <a:ext cx="414712" cy="702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6645"/>
            <a:satOff val="-7993"/>
            <a:lumOff val="20568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z="-110000"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5733778" y="4573032"/>
        <a:ext cx="290298" cy="421667"/>
      </dsp:txXfrm>
    </dsp:sp>
    <dsp:sp modelId="{8E26A608-E6B4-4B7B-A283-2BCBD8B4D4EC}">
      <dsp:nvSpPr>
        <dsp:cNvPr id="0" name=""/>
        <dsp:cNvSpPr/>
      </dsp:nvSpPr>
      <dsp:spPr>
        <a:xfrm>
          <a:off x="5740563" y="4952357"/>
          <a:ext cx="2066999" cy="206699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Voice</a:t>
          </a:r>
          <a:endParaRPr lang="en-US" sz="21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6043268" y="5255062"/>
        <a:ext cx="1461589" cy="1461589"/>
      </dsp:txXfrm>
    </dsp:sp>
    <dsp:sp modelId="{AC44E0C1-5B8B-41F2-ABF9-0F9D2C749713}">
      <dsp:nvSpPr>
        <dsp:cNvPr id="0" name=""/>
        <dsp:cNvSpPr/>
      </dsp:nvSpPr>
      <dsp:spPr>
        <a:xfrm rot="7600528">
          <a:off x="4020790" y="4482380"/>
          <a:ext cx="414728" cy="702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9968"/>
            <a:satOff val="-11989"/>
            <a:lumOff val="30852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z="-110000"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 rot="10800000">
        <a:off x="4120155" y="4573042"/>
        <a:ext cx="290310" cy="421667"/>
      </dsp:txXfrm>
    </dsp:sp>
    <dsp:sp modelId="{532DDE74-D463-4A4A-A09A-67AEB0625541}">
      <dsp:nvSpPr>
        <dsp:cNvPr id="0" name=""/>
        <dsp:cNvSpPr/>
      </dsp:nvSpPr>
      <dsp:spPr>
        <a:xfrm>
          <a:off x="2336665" y="4952381"/>
          <a:ext cx="2066999" cy="206699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Enthusiasm</a:t>
          </a:r>
          <a:endParaRPr lang="en-US" sz="21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2639370" y="5255086"/>
        <a:ext cx="1461589" cy="1461589"/>
      </dsp:txXfrm>
    </dsp:sp>
    <dsp:sp modelId="{3A4BCFC9-E5C3-4035-94C7-3FF704D6F9E9}">
      <dsp:nvSpPr>
        <dsp:cNvPr id="0" name=""/>
        <dsp:cNvSpPr/>
      </dsp:nvSpPr>
      <dsp:spPr>
        <a:xfrm rot="11944155">
          <a:off x="3482838" y="2877276"/>
          <a:ext cx="448757" cy="702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3290"/>
            <a:satOff val="-15986"/>
            <a:lumOff val="41136"/>
            <a:alphaOff val="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z="-110000"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b="1" kern="1200" cap="none" spc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 rot="10800000">
        <a:off x="3613771" y="3039824"/>
        <a:ext cx="314130" cy="421667"/>
      </dsp:txXfrm>
    </dsp:sp>
    <dsp:sp modelId="{4C2C7755-B726-4C22-B07E-7335951BEA2E}">
      <dsp:nvSpPr>
        <dsp:cNvPr id="0" name=""/>
        <dsp:cNvSpPr/>
      </dsp:nvSpPr>
      <dsp:spPr>
        <a:xfrm>
          <a:off x="1284803" y="1715046"/>
          <a:ext cx="2066999" cy="2066999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34925">
          <a:solidFill>
            <a:schemeClr val="tx2">
              <a:lumMod val="50000"/>
            </a:schemeClr>
          </a:solidFill>
        </a:ln>
        <a:effectLst>
          <a:outerShdw blurRad="317500" dir="2700000" algn="ctr" rotWithShape="0">
            <a:srgbClr val="000000">
              <a:alpha val="43000"/>
            </a:srgbClr>
          </a:outerShdw>
        </a:effectLst>
        <a:scene3d>
          <a:camera prst="perspectiveFront" zoom="91000"/>
          <a:lightRig rig="threePt" dir="t">
            <a:rot lat="0" lon="0" rev="0"/>
          </a:lightRig>
        </a:scene3d>
        <a:sp3d extrusionH="38100" prstMaterial="clear">
          <a:bevelT w="260350" h="50800" prst="softRound"/>
          <a:bevelB prst="softRound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erlin Sans FB Demi" pitchFamily="34" charset="0"/>
            </a:rPr>
            <a:t>Trust</a:t>
          </a:r>
          <a:endParaRPr lang="en-US" sz="21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solidFill>
              <a:schemeClr val="bg1">
                <a:lumMod val="95000"/>
                <a:lumOff val="5000"/>
              </a:schemeClr>
            </a:solidFill>
            <a:effectLst>
              <a:outerShdw blurRad="50800" algn="tl" rotWithShape="0">
                <a:srgbClr val="000000"/>
              </a:outerShdw>
            </a:effectLst>
            <a:latin typeface="Berlin Sans FB Demi" pitchFamily="34" charset="0"/>
          </a:endParaRPr>
        </a:p>
      </dsp:txBody>
      <dsp:txXfrm>
        <a:off x="1587508" y="2017751"/>
        <a:ext cx="1461589" cy="146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E75C5-5F0A-4AD1-9F3B-462576CD73D2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47846-8607-4637-9FA3-7FB6D2861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2F4B0F5-79E7-47F4-B82A-AFFA450814AE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EB93087-3F49-4CD8-9D4D-7CB32230D99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merriam-webster.com/dictionary/char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0" dirty="0" smtClean="0">
                <a:latin typeface="Algerian" pitchFamily="82" charset="0"/>
              </a:rPr>
              <a:t>By Stan  and Aissan        </a:t>
            </a:r>
            <a:endParaRPr lang="en-US" i="0" dirty="0">
              <a:latin typeface="Algerian" pitchFamily="8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Getting People on Your Side</a:t>
            </a:r>
            <a:endParaRPr lang="en-US" dirty="0">
              <a:latin typeface="Algerian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0"/>
            <a:ext cx="3632200" cy="28875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04" y="3729799"/>
            <a:ext cx="762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92" y="3788195"/>
            <a:ext cx="645207" cy="6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-838200"/>
            <a:ext cx="8562974" cy="24384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roadway" pitchFamily="82" charset="0"/>
              </a:rPr>
              <a:t>THANK YOU ALL</a:t>
            </a:r>
            <a:endParaRPr lang="en-US" sz="6000" dirty="0">
              <a:solidFill>
                <a:schemeClr val="bg2">
                  <a:lumMod val="40000"/>
                  <a:lumOff val="60000"/>
                </a:schemeClr>
              </a:solidFill>
              <a:latin typeface="Broadway" pitchFamily="82" charset="0"/>
            </a:endParaRPr>
          </a:p>
        </p:txBody>
      </p:sp>
      <p:pic>
        <p:nvPicPr>
          <p:cNvPr id="4" name="702287_SOUNDDOGS__k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3617840"/>
              </p:ext>
            </p:extLst>
          </p:nvPr>
        </p:nvGraphicFramePr>
        <p:xfrm>
          <a:off x="-609600" y="-228600"/>
          <a:ext cx="107442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-152400"/>
            <a:ext cx="7680960" cy="1066800"/>
          </a:xfrm>
          <a:noFill/>
          <a:ln w="34925">
            <a:noFill/>
          </a:ln>
          <a:effectLst>
            <a:outerShdw blurRad="317500" dir="2700000" algn="ctr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2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What is a Leader</a:t>
            </a:r>
            <a:r>
              <a:rPr lang="en-US" sz="2000" baseline="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lgerian" pitchFamily="82" charset="0"/>
              </a:rPr>
              <a:t>?</a:t>
            </a:r>
            <a:endParaRPr lang="en-US" sz="2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76574" cy="379476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i="1" dirty="0"/>
              <a:t>The ability to </a:t>
            </a:r>
            <a:r>
              <a:rPr lang="en-US" b="1" i="1" dirty="0" smtClean="0"/>
              <a:t>speak!!!</a:t>
            </a:r>
          </a:p>
          <a:p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Voice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23" y="2284948"/>
            <a:ext cx="3399725" cy="2549794"/>
          </a:xfrm>
          <a:prstGeom prst="rect">
            <a:avLst/>
          </a:prstGeom>
          <a:ln w="34925" cap="sq">
            <a:solidFill>
              <a:srgbClr val="FFFFFF"/>
            </a:solidFill>
            <a:prstDash val="solid"/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TextBox 8"/>
          <p:cNvSpPr txBox="1"/>
          <p:nvPr/>
        </p:nvSpPr>
        <p:spPr>
          <a:xfrm>
            <a:off x="4657725" y="228599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/>
              <a:t>Inspiration, not orders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/>
              <a:t>Power of persuasion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/>
              <a:t>Team Speaking/Decision  making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/>
              <a:t>Open at all times/Up-front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 smtClean="0"/>
              <a:t>CANNOT LEAD, IF NOONE FOLLOWS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03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8" y="228600"/>
            <a:ext cx="8115656" cy="4057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2128" y="4648200"/>
            <a:ext cx="83058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lin Sans FB Demi" pitchFamily="34" charset="0"/>
              </a:rPr>
              <a:t>Lead with:</a:t>
            </a:r>
          </a:p>
          <a:p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st="60007" dir="5400000" sy="-100000" algn="bl" rotWithShape="0"/>
              </a:effectLst>
              <a:latin typeface="Berlin Sans FB Demi" pitchFamily="34" charset="0"/>
            </a:endParaRP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lin Sans FB Demi" pitchFamily="34" charset="0"/>
              </a:rPr>
              <a:t>                         -Fear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lin Sans FB Demi" pitchFamily="34" charset="0"/>
              </a:rPr>
              <a:t>                                            -Intimidation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lin Sans FB Demi" pitchFamily="34" charset="0"/>
              </a:rPr>
              <a:t>                                                                         -Dependence </a:t>
            </a:r>
          </a:p>
          <a:p>
            <a:r>
              <a:rPr lang="en-US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Berlin Sans FB Demi" pitchFamily="34" charset="0"/>
              </a:rPr>
              <a:t>                                                                                                         -Guilt  </a:t>
            </a:r>
            <a:endParaRPr lang="en-US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50" endPos="85000" dist="60007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968" y="3219628"/>
            <a:ext cx="7680960" cy="1066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Leadership</a:t>
            </a:r>
            <a:r>
              <a:rPr lang="en-US" b="1" baseline="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isn't always right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379476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b="1" i="1" dirty="0"/>
              <a:t>A</a:t>
            </a:r>
            <a:r>
              <a:rPr lang="en-US" b="1" i="1" dirty="0" smtClean="0"/>
              <a:t> special magnetic </a:t>
            </a:r>
            <a:r>
              <a:rPr lang="en-US" b="1" i="1" dirty="0" smtClean="0">
                <a:hlinkClick r:id="rId2"/>
              </a:rPr>
              <a:t>charm</a:t>
            </a:r>
            <a:r>
              <a:rPr lang="en-US" b="1" i="1" dirty="0" smtClean="0"/>
              <a:t> or appeal</a:t>
            </a:r>
          </a:p>
          <a:p>
            <a:pPr marL="0" indent="0">
              <a:buFontTx/>
              <a:buNone/>
            </a:pPr>
            <a:endParaRPr lang="en-US" b="1" i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Charisma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512591"/>
            <a:ext cx="3933825" cy="2771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71935"/>
            <a:ext cx="2514600" cy="3305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2438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oadway" pitchFamily="82" charset="0"/>
              </a:rPr>
              <a:t>Who would you rather follow, George or Angry Dude?</a:t>
            </a:r>
            <a:endParaRPr lang="en-US" dirty="0">
              <a:latin typeface="Broadway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1" y="3276601"/>
            <a:ext cx="3581400" cy="3356752"/>
          </a:xfrm>
          <a:prstGeom prst="rect">
            <a:avLst/>
          </a:prstGeom>
        </p:spPr>
      </p:pic>
      <p:sp>
        <p:nvSpPr>
          <p:cNvPr id="4" name="Curved Up Arrow 3"/>
          <p:cNvSpPr/>
          <p:nvPr/>
        </p:nvSpPr>
        <p:spPr>
          <a:xfrm rot="14333667">
            <a:off x="3019321" y="376320"/>
            <a:ext cx="2574807" cy="174262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9111048">
            <a:off x="3934516" y="1716988"/>
            <a:ext cx="207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10000"/>
                  </a:schemeClr>
                </a:solidFill>
                <a:latin typeface="Baskerville Old Face" pitchFamily="18" charset="0"/>
              </a:rPr>
              <a:t>What???</a:t>
            </a:r>
            <a:endParaRPr lang="en-US" b="1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tx2">
                  <a:lumMod val="10000"/>
                </a:schemeClr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1203960"/>
          </a:xfrm>
        </p:spPr>
        <p:txBody>
          <a:bodyPr>
            <a:normAutofit/>
          </a:bodyPr>
          <a:lstStyle/>
          <a:p>
            <a:r>
              <a:rPr lang="en-US" b="1" i="1" dirty="0"/>
              <a:t>- </a:t>
            </a:r>
            <a:r>
              <a:rPr lang="en-US" b="1" i="1" dirty="0" smtClean="0"/>
              <a:t>Great </a:t>
            </a:r>
            <a:r>
              <a:rPr lang="en-US" b="1" i="1" dirty="0"/>
              <a:t>excitement for </a:t>
            </a:r>
            <a:r>
              <a:rPr lang="en-US" b="1" i="1" dirty="0" smtClean="0"/>
              <a:t>an </a:t>
            </a:r>
            <a:r>
              <a:rPr lang="en-US" b="1" i="1" dirty="0"/>
              <a:t>interest in a subject or </a:t>
            </a:r>
            <a:r>
              <a:rPr lang="en-US" b="1" i="1" dirty="0" smtClean="0"/>
              <a:t>cause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Enthusiasm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38400"/>
            <a:ext cx="2095500" cy="37814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3276600"/>
            <a:ext cx="464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i="1" dirty="0" smtClean="0"/>
              <a:t>Positive </a:t>
            </a:r>
            <a:r>
              <a:rPr lang="en-US" b="1" i="1" dirty="0"/>
              <a:t>outlook </a:t>
            </a:r>
            <a:r>
              <a:rPr lang="en-US" b="1" i="1" dirty="0" smtClean="0"/>
              <a:t>in work and life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 smtClean="0"/>
              <a:t>Focusing on </a:t>
            </a:r>
            <a:r>
              <a:rPr lang="en-US" b="1" i="1" dirty="0"/>
              <a:t>what can be done rather than on what </a:t>
            </a:r>
            <a:r>
              <a:rPr lang="en-US" b="1" i="1" dirty="0" smtClean="0"/>
              <a:t>cannot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 smtClean="0"/>
              <a:t>Show that challenge is welcome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i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i="1" dirty="0"/>
              <a:t>Enthusiasm is contagious </a:t>
            </a:r>
          </a:p>
          <a:p>
            <a:endParaRPr lang="en-US" b="1" i="1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Randy Macho Man_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750"/>
                </p14:media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610350" y="1676400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6993"/>
            <a:ext cx="1219200" cy="14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4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6505574" cy="120396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Reliance </a:t>
            </a:r>
            <a:r>
              <a:rPr lang="en-US" dirty="0"/>
              <a:t>on the character, ability, strength, </a:t>
            </a:r>
            <a:r>
              <a:rPr lang="en-US" dirty="0" smtClean="0"/>
              <a:t>or </a:t>
            </a:r>
            <a:r>
              <a:rPr lang="en-US" dirty="0"/>
              <a:t>truth of someone or </a:t>
            </a:r>
            <a:r>
              <a:rPr lang="en-US" dirty="0" smtClean="0"/>
              <a:t> something </a:t>
            </a:r>
          </a:p>
          <a:p>
            <a:pPr marL="0" indent="0">
              <a:buFontTx/>
              <a:buNone/>
            </a:pP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Trust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209800"/>
            <a:ext cx="5486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/>
          </a:p>
          <a:p>
            <a:pPr lvl="0"/>
            <a:endParaRPr lang="en-US" i="1" dirty="0" smtClean="0"/>
          </a:p>
          <a:p>
            <a:pPr lvl="0"/>
            <a:r>
              <a:rPr lang="en-US" sz="4000" i="1" dirty="0" smtClean="0"/>
              <a:t>4</a:t>
            </a:r>
            <a:r>
              <a:rPr lang="en-US" i="1" dirty="0" smtClean="0"/>
              <a:t> main characteristics to gain trust one must have:</a:t>
            </a:r>
          </a:p>
          <a:p>
            <a:pPr lvl="0"/>
            <a:endParaRPr lang="en-US" i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733800"/>
            <a:ext cx="3810000" cy="28575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00700" y="2686051"/>
            <a:ext cx="1295400" cy="838200"/>
          </a:xfrm>
          <a:prstGeom prst="cloudCallout">
            <a:avLst>
              <a:gd name="adj1" fmla="val 17402"/>
              <a:gd name="adj2" fmla="val 1329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5410200" y="2562226"/>
            <a:ext cx="1676400" cy="1085850"/>
          </a:xfrm>
          <a:prstGeom prst="cloudCallout">
            <a:avLst>
              <a:gd name="adj1" fmla="val -19363"/>
              <a:gd name="adj2" fmla="val 920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2600" y="2812763"/>
            <a:ext cx="165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lin Sans FB Demi" pitchFamily="34" charset="0"/>
              </a:rPr>
              <a:t>We got you! Don’t worry </a:t>
            </a:r>
            <a:endParaRPr lang="en-US" sz="1600" dirty="0">
              <a:latin typeface="Berlin Sans FB Dem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87598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- Constancy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424532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  - Congruity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625" y="4648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 - Reliability</a:t>
            </a:r>
            <a:endParaRPr lang="en-US" i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2425" y="497136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 smtClean="0"/>
              <a:t>   - Integrity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94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ular Callout 17"/>
          <p:cNvSpPr/>
          <p:nvPr/>
        </p:nvSpPr>
        <p:spPr>
          <a:xfrm flipH="1">
            <a:off x="6477000" y="2026776"/>
            <a:ext cx="2133600" cy="1364123"/>
          </a:xfrm>
          <a:prstGeom prst="wedgeRoundRectCallout">
            <a:avLst>
              <a:gd name="adj1" fmla="val -21696"/>
              <a:gd name="adj2" fmla="val 103295"/>
              <a:gd name="adj3" fmla="val 16667"/>
            </a:avLst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457200" y="1828800"/>
            <a:ext cx="2743200" cy="1364123"/>
          </a:xfrm>
          <a:prstGeom prst="wedgeRoundRectCallout">
            <a:avLst>
              <a:gd name="adj1" fmla="val -20138"/>
              <a:gd name="adj2" fmla="val 1083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24797" y="1248482"/>
            <a:ext cx="7680960" cy="120396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- The ability to think about or plan the future with imagination or wisdom</a:t>
            </a:r>
            <a:endParaRPr lang="en-US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itchFamily="82" charset="0"/>
              </a:rPr>
              <a:t>Vision 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3810000"/>
            <a:ext cx="2314575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3697" y="4025425"/>
            <a:ext cx="2286000" cy="2857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9763">
            <a:off x="7676473" y="2519520"/>
            <a:ext cx="1046536" cy="585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74103">
            <a:off x="6481511" y="2473618"/>
            <a:ext cx="1111174" cy="6221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4210">
            <a:off x="411392" y="2168966"/>
            <a:ext cx="1221264" cy="68378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1401288" y="2543568"/>
            <a:ext cx="609600" cy="1662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295931" y="2812499"/>
            <a:ext cx="609600" cy="16620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42650"/>
            <a:ext cx="762000" cy="1219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986" y="2439680"/>
            <a:ext cx="3051490" cy="30514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8" y="1625597"/>
            <a:ext cx="4459331" cy="38498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3390899"/>
            <a:ext cx="3276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b="1" i="1" dirty="0" smtClean="0"/>
              <a:t>Guidance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i="1" dirty="0" smtClean="0"/>
              <a:t>Details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i="1" dirty="0" smtClean="0"/>
              <a:t>Innovative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i="1" dirty="0" smtClean="0"/>
              <a:t>Driven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i="1" dirty="0" smtClean="0"/>
              <a:t>Not 1-sided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800" b="1" i="1" dirty="0" smtClean="0"/>
              <a:t>Dedicated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057400"/>
            <a:ext cx="2575561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not to</a:t>
            </a:r>
            <a:r>
              <a:rPr lang="en-US" baseline="0" dirty="0" smtClean="0"/>
              <a:t> lead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6200" y="4114800"/>
            <a:ext cx="9677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gneto" pitchFamily="82" charset="0"/>
              </a:rPr>
              <a:t>        So, If you get a opportunity to lead,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gneto" pitchFamily="82" charset="0"/>
              </a:rPr>
              <a:t> don’t do this </a:t>
            </a:r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gneto" pitchFamily="82" charset="0"/>
                <a:sym typeface="Wingdings" pitchFamily="2" charset="2"/>
              </a:rPr>
              <a:t>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agneto" pitchFamily="82" charset="0"/>
            </a:endParaRPr>
          </a:p>
        </p:txBody>
      </p:sp>
      <p:pic>
        <p:nvPicPr>
          <p:cNvPr id="4" name="Skit No N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out="11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381000"/>
            <a:ext cx="4724399" cy="3543299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41117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663</TotalTime>
  <Words>210</Words>
  <Application>Microsoft Office PowerPoint</Application>
  <PresentationFormat>On-screen Show (4:3)</PresentationFormat>
  <Paragraphs>68</Paragraphs>
  <Slides>10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Getting People on Your Side</vt:lpstr>
      <vt:lpstr>What is a Leader?</vt:lpstr>
      <vt:lpstr>Voice  </vt:lpstr>
      <vt:lpstr>Leadership isn't always right</vt:lpstr>
      <vt:lpstr>Charisma  </vt:lpstr>
      <vt:lpstr>Enthusiasm  </vt:lpstr>
      <vt:lpstr>Trust  </vt:lpstr>
      <vt:lpstr>Vision  </vt:lpstr>
      <vt:lpstr>How not to lead </vt:lpstr>
      <vt:lpstr>THANK YOU ALL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People on Your Side</dc:title>
  <dc:creator>Stan Lozovskiy</dc:creator>
  <cp:lastModifiedBy>Stan Lozovskiy</cp:lastModifiedBy>
  <cp:revision>66</cp:revision>
  <dcterms:created xsi:type="dcterms:W3CDTF">2013-05-23T07:02:27Z</dcterms:created>
  <dcterms:modified xsi:type="dcterms:W3CDTF">2013-05-24T22:54:16Z</dcterms:modified>
</cp:coreProperties>
</file>